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18T16:40:30.396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23AFD-A158-4924-97F2-A4FC4C64F6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51B1824-B389-4215-B149-67BDB54CF6AF}">
      <dgm:prSet phldrT="[Текст]"/>
      <dgm:spPr/>
      <dgm:t>
        <a:bodyPr/>
        <a:lstStyle/>
        <a:p>
          <a:r>
            <a:rPr lang="ru-RU" baseline="0" dirty="0" smtClean="0"/>
            <a:t>Соотношение ОП ДО и Рабочей программы воспитания</a:t>
          </a:r>
          <a:endParaRPr lang="ru-RU" dirty="0"/>
        </a:p>
      </dgm:t>
    </dgm:pt>
    <dgm:pt modelId="{B8C272FB-63AE-4739-AD13-E1B4D2E9CA32}" type="parTrans" cxnId="{E359D6C8-9D79-409C-AA5A-37E2F6F5DCE3}">
      <dgm:prSet/>
      <dgm:spPr/>
      <dgm:t>
        <a:bodyPr/>
        <a:lstStyle/>
        <a:p>
          <a:endParaRPr lang="ru-RU"/>
        </a:p>
      </dgm:t>
    </dgm:pt>
    <dgm:pt modelId="{4E6E4C5D-0E2A-40C9-9CFF-005116C73220}" type="sibTrans" cxnId="{E359D6C8-9D79-409C-AA5A-37E2F6F5DCE3}">
      <dgm:prSet/>
      <dgm:spPr/>
      <dgm:t>
        <a:bodyPr/>
        <a:lstStyle/>
        <a:p>
          <a:endParaRPr lang="ru-RU"/>
        </a:p>
      </dgm:t>
    </dgm:pt>
    <dgm:pt modelId="{24D17B0D-64F6-4B44-A15B-B275CF44E825}">
      <dgm:prSet phldrT="[Текст]"/>
      <dgm:spPr/>
      <dgm:t>
        <a:bodyPr/>
        <a:lstStyle/>
        <a:p>
          <a:r>
            <a:rPr lang="ru-RU" dirty="0" smtClean="0"/>
            <a:t>Уклад</a:t>
          </a:r>
          <a:r>
            <a:rPr lang="ru-RU" baseline="0" dirty="0" smtClean="0"/>
            <a:t> образовательной организации </a:t>
          </a:r>
          <a:endParaRPr lang="ru-RU" dirty="0"/>
        </a:p>
      </dgm:t>
    </dgm:pt>
    <dgm:pt modelId="{D8010BA3-4A7D-48D8-8CE7-7377ABADF998}" type="parTrans" cxnId="{1789C085-7743-4C79-8B9C-4F4E953BC445}">
      <dgm:prSet/>
      <dgm:spPr/>
      <dgm:t>
        <a:bodyPr/>
        <a:lstStyle/>
        <a:p>
          <a:endParaRPr lang="ru-RU"/>
        </a:p>
      </dgm:t>
    </dgm:pt>
    <dgm:pt modelId="{04C340D5-8F65-4E13-A3A6-4C9D9B2EB169}" type="sibTrans" cxnId="{1789C085-7743-4C79-8B9C-4F4E953BC445}">
      <dgm:prSet/>
      <dgm:spPr/>
      <dgm:t>
        <a:bodyPr/>
        <a:lstStyle/>
        <a:p>
          <a:endParaRPr lang="ru-RU"/>
        </a:p>
      </dgm:t>
    </dgm:pt>
    <dgm:pt modelId="{D3BEA35E-0CFC-4E0D-AAA3-B97F4DD57AAA}">
      <dgm:prSet phldrT="[Текст]"/>
      <dgm:spPr/>
      <dgm:t>
        <a:bodyPr/>
        <a:lstStyle/>
        <a:p>
          <a:r>
            <a:rPr lang="ru-RU" dirty="0" smtClean="0"/>
            <a:t>Перспективное планирование</a:t>
          </a:r>
          <a:endParaRPr lang="ru-RU" dirty="0"/>
        </a:p>
      </dgm:t>
    </dgm:pt>
    <dgm:pt modelId="{C621B479-5D53-49B1-92E4-22285BB3865C}" type="parTrans" cxnId="{848DEEB0-C628-48A8-B5CC-1C55F7EA233E}">
      <dgm:prSet/>
      <dgm:spPr/>
      <dgm:t>
        <a:bodyPr/>
        <a:lstStyle/>
        <a:p>
          <a:endParaRPr lang="ru-RU"/>
        </a:p>
      </dgm:t>
    </dgm:pt>
    <dgm:pt modelId="{56CEE3E5-3917-4B1A-9EF5-45F94898718E}" type="sibTrans" cxnId="{848DEEB0-C628-48A8-B5CC-1C55F7EA233E}">
      <dgm:prSet/>
      <dgm:spPr/>
      <dgm:t>
        <a:bodyPr/>
        <a:lstStyle/>
        <a:p>
          <a:endParaRPr lang="ru-RU"/>
        </a:p>
      </dgm:t>
    </dgm:pt>
    <dgm:pt modelId="{5066C4C9-49F7-4216-9EC0-E2FBBF98B927}">
      <dgm:prSet/>
      <dgm:spPr/>
      <dgm:t>
        <a:bodyPr/>
        <a:lstStyle/>
        <a:p>
          <a:r>
            <a:rPr lang="ru-RU" dirty="0" smtClean="0"/>
            <a:t>Воспитывающая среда образовательной организации</a:t>
          </a:r>
          <a:endParaRPr lang="ru-RU" dirty="0"/>
        </a:p>
      </dgm:t>
    </dgm:pt>
    <dgm:pt modelId="{00E9074B-91BE-47FB-A9F2-BFA8646A6952}" type="parTrans" cxnId="{E90AF907-0E26-4981-B1E9-E7445011D99C}">
      <dgm:prSet/>
      <dgm:spPr/>
      <dgm:t>
        <a:bodyPr/>
        <a:lstStyle/>
        <a:p>
          <a:endParaRPr lang="ru-RU"/>
        </a:p>
      </dgm:t>
    </dgm:pt>
    <dgm:pt modelId="{544E79C9-E307-4AAD-809B-9D2B9C8BE3B4}" type="sibTrans" cxnId="{E90AF907-0E26-4981-B1E9-E7445011D99C}">
      <dgm:prSet/>
      <dgm:spPr/>
      <dgm:t>
        <a:bodyPr/>
        <a:lstStyle/>
        <a:p>
          <a:endParaRPr lang="ru-RU"/>
        </a:p>
      </dgm:t>
    </dgm:pt>
    <dgm:pt modelId="{A9A41FAC-95BC-41F5-AF18-25AEBE120EC3}">
      <dgm:prSet/>
      <dgm:spPr/>
      <dgm:t>
        <a:bodyPr/>
        <a:lstStyle/>
        <a:p>
          <a:r>
            <a:rPr lang="ru-RU" dirty="0" smtClean="0"/>
            <a:t>Социальное партнерство</a:t>
          </a:r>
          <a:endParaRPr lang="ru-RU" dirty="0"/>
        </a:p>
      </dgm:t>
    </dgm:pt>
    <dgm:pt modelId="{5A31F6B8-385C-488D-8DBE-F75406179FC9}" type="parTrans" cxnId="{C17283ED-097A-4600-8098-68A021FB40F1}">
      <dgm:prSet/>
      <dgm:spPr/>
      <dgm:t>
        <a:bodyPr/>
        <a:lstStyle/>
        <a:p>
          <a:endParaRPr lang="ru-RU"/>
        </a:p>
      </dgm:t>
    </dgm:pt>
    <dgm:pt modelId="{96FA1E90-E871-4186-91D9-0480B96CC7CF}" type="sibTrans" cxnId="{C17283ED-097A-4600-8098-68A021FB40F1}">
      <dgm:prSet/>
      <dgm:spPr/>
      <dgm:t>
        <a:bodyPr/>
        <a:lstStyle/>
        <a:p>
          <a:endParaRPr lang="ru-RU"/>
        </a:p>
      </dgm:t>
    </dgm:pt>
    <dgm:pt modelId="{C1E5E462-4E08-43E0-9EB7-74AE69FA1B9B}" type="pres">
      <dgm:prSet presAssocID="{D8C23AFD-A158-4924-97F2-A4FC4C64F6C5}" presName="linearFlow" presStyleCnt="0">
        <dgm:presLayoutVars>
          <dgm:dir/>
          <dgm:resizeHandles val="exact"/>
        </dgm:presLayoutVars>
      </dgm:prSet>
      <dgm:spPr/>
    </dgm:pt>
    <dgm:pt modelId="{59F520F9-206B-4365-A91C-6927F949B8E4}" type="pres">
      <dgm:prSet presAssocID="{F51B1824-B389-4215-B149-67BDB54CF6AF}" presName="composite" presStyleCnt="0"/>
      <dgm:spPr/>
    </dgm:pt>
    <dgm:pt modelId="{C031E74C-902B-47F4-80E8-B9B29DFF2524}" type="pres">
      <dgm:prSet presAssocID="{F51B1824-B389-4215-B149-67BDB54CF6AF}" presName="imgShp" presStyleLbl="fgImgPlace1" presStyleIdx="0" presStyleCnt="5"/>
      <dgm:spPr>
        <a:noFill/>
      </dgm:spPr>
    </dgm:pt>
    <dgm:pt modelId="{8E49E43F-2EE2-4D54-9931-FD02F8F2AB4E}" type="pres">
      <dgm:prSet presAssocID="{F51B1824-B389-4215-B149-67BDB54CF6A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88CDB-3BE9-4597-B977-62B69592011A}" type="pres">
      <dgm:prSet presAssocID="{4E6E4C5D-0E2A-40C9-9CFF-005116C73220}" presName="spacing" presStyleCnt="0"/>
      <dgm:spPr/>
    </dgm:pt>
    <dgm:pt modelId="{1724132C-8975-4D01-AB14-F2F4DA8F6CF6}" type="pres">
      <dgm:prSet presAssocID="{24D17B0D-64F6-4B44-A15B-B275CF44E825}" presName="composite" presStyleCnt="0"/>
      <dgm:spPr/>
    </dgm:pt>
    <dgm:pt modelId="{E204A82E-BBD3-432E-9429-9281E5B69C55}" type="pres">
      <dgm:prSet presAssocID="{24D17B0D-64F6-4B44-A15B-B275CF44E825}" presName="imgShp" presStyleLbl="fgImgPlace1" presStyleIdx="1" presStyleCnt="5"/>
      <dgm:spPr>
        <a:noFill/>
      </dgm:spPr>
    </dgm:pt>
    <dgm:pt modelId="{D0D68635-BA9C-4DB3-8E20-9DB40B89A741}" type="pres">
      <dgm:prSet presAssocID="{24D17B0D-64F6-4B44-A15B-B275CF44E82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F79E3-BED2-47A1-9A7F-D30DB3F8EFA3}" type="pres">
      <dgm:prSet presAssocID="{04C340D5-8F65-4E13-A3A6-4C9D9B2EB169}" presName="spacing" presStyleCnt="0"/>
      <dgm:spPr/>
    </dgm:pt>
    <dgm:pt modelId="{243F178B-9E89-4C8F-AFE6-AA6FE19734D4}" type="pres">
      <dgm:prSet presAssocID="{D3BEA35E-0CFC-4E0D-AAA3-B97F4DD57AAA}" presName="composite" presStyleCnt="0"/>
      <dgm:spPr/>
    </dgm:pt>
    <dgm:pt modelId="{CED2732A-FEFC-45B2-B0D4-02667A87967C}" type="pres">
      <dgm:prSet presAssocID="{D3BEA35E-0CFC-4E0D-AAA3-B97F4DD57AAA}" presName="imgShp" presStyleLbl="fgImgPlace1" presStyleIdx="2" presStyleCnt="5"/>
      <dgm:spPr>
        <a:noFill/>
      </dgm:spPr>
    </dgm:pt>
    <dgm:pt modelId="{C736B3B0-4955-4D79-A154-26067301248C}" type="pres">
      <dgm:prSet presAssocID="{D3BEA35E-0CFC-4E0D-AAA3-B97F4DD57AA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0C02C-9D34-4A1F-8B7E-7A30C6338B03}" type="pres">
      <dgm:prSet presAssocID="{56CEE3E5-3917-4B1A-9EF5-45F94898718E}" presName="spacing" presStyleCnt="0"/>
      <dgm:spPr/>
    </dgm:pt>
    <dgm:pt modelId="{5A4E6CAC-2698-4CC5-B9CB-F4D49E6692C8}" type="pres">
      <dgm:prSet presAssocID="{5066C4C9-49F7-4216-9EC0-E2FBBF98B927}" presName="composite" presStyleCnt="0"/>
      <dgm:spPr/>
    </dgm:pt>
    <dgm:pt modelId="{1F963602-6A84-48A7-800E-B764D396EE9B}" type="pres">
      <dgm:prSet presAssocID="{5066C4C9-49F7-4216-9EC0-E2FBBF98B927}" presName="imgShp" presStyleLbl="fgImgPlace1" presStyleIdx="3" presStyleCnt="5"/>
      <dgm:spPr>
        <a:noFill/>
      </dgm:spPr>
    </dgm:pt>
    <dgm:pt modelId="{BDBCC171-60B6-4BD0-94BF-573759B45F41}" type="pres">
      <dgm:prSet presAssocID="{5066C4C9-49F7-4216-9EC0-E2FBBF98B92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08654-64F8-4BC5-A9BC-FD0ADF839AE3}" type="pres">
      <dgm:prSet presAssocID="{544E79C9-E307-4AAD-809B-9D2B9C8BE3B4}" presName="spacing" presStyleCnt="0"/>
      <dgm:spPr/>
    </dgm:pt>
    <dgm:pt modelId="{7B81199A-9756-453F-81E6-91E49D9D3280}" type="pres">
      <dgm:prSet presAssocID="{A9A41FAC-95BC-41F5-AF18-25AEBE120EC3}" presName="composite" presStyleCnt="0"/>
      <dgm:spPr/>
    </dgm:pt>
    <dgm:pt modelId="{879412A4-4537-44A6-9A78-E0F9973AD347}" type="pres">
      <dgm:prSet presAssocID="{A9A41FAC-95BC-41F5-AF18-25AEBE120EC3}" presName="imgShp" presStyleLbl="fgImgPlace1" presStyleIdx="4" presStyleCnt="5"/>
      <dgm:spPr>
        <a:noFill/>
      </dgm:spPr>
    </dgm:pt>
    <dgm:pt modelId="{22BF5F0F-ADF2-4F2E-B12C-11DF199D627C}" type="pres">
      <dgm:prSet presAssocID="{A9A41FAC-95BC-41F5-AF18-25AEBE120EC3}" presName="txShp" presStyleLbl="node1" presStyleIdx="4" presStyleCnt="5" custScaleY="1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9D6C8-9D79-409C-AA5A-37E2F6F5DCE3}" srcId="{D8C23AFD-A158-4924-97F2-A4FC4C64F6C5}" destId="{F51B1824-B389-4215-B149-67BDB54CF6AF}" srcOrd="0" destOrd="0" parTransId="{B8C272FB-63AE-4739-AD13-E1B4D2E9CA32}" sibTransId="{4E6E4C5D-0E2A-40C9-9CFF-005116C73220}"/>
    <dgm:cxn modelId="{E90AF907-0E26-4981-B1E9-E7445011D99C}" srcId="{D8C23AFD-A158-4924-97F2-A4FC4C64F6C5}" destId="{5066C4C9-49F7-4216-9EC0-E2FBBF98B927}" srcOrd="3" destOrd="0" parTransId="{00E9074B-91BE-47FB-A9F2-BFA8646A6952}" sibTransId="{544E79C9-E307-4AAD-809B-9D2B9C8BE3B4}"/>
    <dgm:cxn modelId="{2E0E0C8E-EAB9-4C62-BFFB-AC7D99B9CABC}" type="presOf" srcId="{A9A41FAC-95BC-41F5-AF18-25AEBE120EC3}" destId="{22BF5F0F-ADF2-4F2E-B12C-11DF199D627C}" srcOrd="0" destOrd="0" presId="urn:microsoft.com/office/officeart/2005/8/layout/vList3"/>
    <dgm:cxn modelId="{9C2168B7-1027-438C-B234-8F21B845C06D}" type="presOf" srcId="{D3BEA35E-0CFC-4E0D-AAA3-B97F4DD57AAA}" destId="{C736B3B0-4955-4D79-A154-26067301248C}" srcOrd="0" destOrd="0" presId="urn:microsoft.com/office/officeart/2005/8/layout/vList3"/>
    <dgm:cxn modelId="{10696ADA-D94A-446E-9536-58EFC539FF7E}" type="presOf" srcId="{D8C23AFD-A158-4924-97F2-A4FC4C64F6C5}" destId="{C1E5E462-4E08-43E0-9EB7-74AE69FA1B9B}" srcOrd="0" destOrd="0" presId="urn:microsoft.com/office/officeart/2005/8/layout/vList3"/>
    <dgm:cxn modelId="{848DEEB0-C628-48A8-B5CC-1C55F7EA233E}" srcId="{D8C23AFD-A158-4924-97F2-A4FC4C64F6C5}" destId="{D3BEA35E-0CFC-4E0D-AAA3-B97F4DD57AAA}" srcOrd="2" destOrd="0" parTransId="{C621B479-5D53-49B1-92E4-22285BB3865C}" sibTransId="{56CEE3E5-3917-4B1A-9EF5-45F94898718E}"/>
    <dgm:cxn modelId="{65EEC591-28BA-4F7C-B6E6-18E710FEA293}" type="presOf" srcId="{24D17B0D-64F6-4B44-A15B-B275CF44E825}" destId="{D0D68635-BA9C-4DB3-8E20-9DB40B89A741}" srcOrd="0" destOrd="0" presId="urn:microsoft.com/office/officeart/2005/8/layout/vList3"/>
    <dgm:cxn modelId="{6EA03682-32CE-409C-A541-6FA03B554AD9}" type="presOf" srcId="{5066C4C9-49F7-4216-9EC0-E2FBBF98B927}" destId="{BDBCC171-60B6-4BD0-94BF-573759B45F41}" srcOrd="0" destOrd="0" presId="urn:microsoft.com/office/officeart/2005/8/layout/vList3"/>
    <dgm:cxn modelId="{C17283ED-097A-4600-8098-68A021FB40F1}" srcId="{D8C23AFD-A158-4924-97F2-A4FC4C64F6C5}" destId="{A9A41FAC-95BC-41F5-AF18-25AEBE120EC3}" srcOrd="4" destOrd="0" parTransId="{5A31F6B8-385C-488D-8DBE-F75406179FC9}" sibTransId="{96FA1E90-E871-4186-91D9-0480B96CC7CF}"/>
    <dgm:cxn modelId="{E716266D-475B-4075-A05E-EF584475C764}" type="presOf" srcId="{F51B1824-B389-4215-B149-67BDB54CF6AF}" destId="{8E49E43F-2EE2-4D54-9931-FD02F8F2AB4E}" srcOrd="0" destOrd="0" presId="urn:microsoft.com/office/officeart/2005/8/layout/vList3"/>
    <dgm:cxn modelId="{1789C085-7743-4C79-8B9C-4F4E953BC445}" srcId="{D8C23AFD-A158-4924-97F2-A4FC4C64F6C5}" destId="{24D17B0D-64F6-4B44-A15B-B275CF44E825}" srcOrd="1" destOrd="0" parTransId="{D8010BA3-4A7D-48D8-8CE7-7377ABADF998}" sibTransId="{04C340D5-8F65-4E13-A3A6-4C9D9B2EB169}"/>
    <dgm:cxn modelId="{CD8C174C-3D85-4512-95BF-A4157E613191}" type="presParOf" srcId="{C1E5E462-4E08-43E0-9EB7-74AE69FA1B9B}" destId="{59F520F9-206B-4365-A91C-6927F949B8E4}" srcOrd="0" destOrd="0" presId="urn:microsoft.com/office/officeart/2005/8/layout/vList3"/>
    <dgm:cxn modelId="{4BBDBCC4-0BD4-4286-9A08-636C92045DAA}" type="presParOf" srcId="{59F520F9-206B-4365-A91C-6927F949B8E4}" destId="{C031E74C-902B-47F4-80E8-B9B29DFF2524}" srcOrd="0" destOrd="0" presId="urn:microsoft.com/office/officeart/2005/8/layout/vList3"/>
    <dgm:cxn modelId="{AC952C4E-709F-4246-89B5-7623A52326EA}" type="presParOf" srcId="{59F520F9-206B-4365-A91C-6927F949B8E4}" destId="{8E49E43F-2EE2-4D54-9931-FD02F8F2AB4E}" srcOrd="1" destOrd="0" presId="urn:microsoft.com/office/officeart/2005/8/layout/vList3"/>
    <dgm:cxn modelId="{4AB6EA4A-351F-48CC-8109-6E865B0C895F}" type="presParOf" srcId="{C1E5E462-4E08-43E0-9EB7-74AE69FA1B9B}" destId="{98D88CDB-3BE9-4597-B977-62B69592011A}" srcOrd="1" destOrd="0" presId="urn:microsoft.com/office/officeart/2005/8/layout/vList3"/>
    <dgm:cxn modelId="{099A72E8-3F10-4CAB-9BEA-07F3903C2197}" type="presParOf" srcId="{C1E5E462-4E08-43E0-9EB7-74AE69FA1B9B}" destId="{1724132C-8975-4D01-AB14-F2F4DA8F6CF6}" srcOrd="2" destOrd="0" presId="urn:microsoft.com/office/officeart/2005/8/layout/vList3"/>
    <dgm:cxn modelId="{D64DB147-5B3D-47C2-8470-5713E143040B}" type="presParOf" srcId="{1724132C-8975-4D01-AB14-F2F4DA8F6CF6}" destId="{E204A82E-BBD3-432E-9429-9281E5B69C55}" srcOrd="0" destOrd="0" presId="urn:microsoft.com/office/officeart/2005/8/layout/vList3"/>
    <dgm:cxn modelId="{8C399ED5-F70A-40D2-8148-E8A231E3D5C4}" type="presParOf" srcId="{1724132C-8975-4D01-AB14-F2F4DA8F6CF6}" destId="{D0D68635-BA9C-4DB3-8E20-9DB40B89A741}" srcOrd="1" destOrd="0" presId="urn:microsoft.com/office/officeart/2005/8/layout/vList3"/>
    <dgm:cxn modelId="{8BB22876-1660-4644-B99F-9C194552CBF1}" type="presParOf" srcId="{C1E5E462-4E08-43E0-9EB7-74AE69FA1B9B}" destId="{5C0F79E3-BED2-47A1-9A7F-D30DB3F8EFA3}" srcOrd="3" destOrd="0" presId="urn:microsoft.com/office/officeart/2005/8/layout/vList3"/>
    <dgm:cxn modelId="{B858D56C-3126-42B0-A164-29897BFB042D}" type="presParOf" srcId="{C1E5E462-4E08-43E0-9EB7-74AE69FA1B9B}" destId="{243F178B-9E89-4C8F-AFE6-AA6FE19734D4}" srcOrd="4" destOrd="0" presId="urn:microsoft.com/office/officeart/2005/8/layout/vList3"/>
    <dgm:cxn modelId="{D7CEF02D-F820-4217-92FB-9DD160E3C123}" type="presParOf" srcId="{243F178B-9E89-4C8F-AFE6-AA6FE19734D4}" destId="{CED2732A-FEFC-45B2-B0D4-02667A87967C}" srcOrd="0" destOrd="0" presId="urn:microsoft.com/office/officeart/2005/8/layout/vList3"/>
    <dgm:cxn modelId="{744871A5-DEDF-4407-B8D3-2F834A1D4123}" type="presParOf" srcId="{243F178B-9E89-4C8F-AFE6-AA6FE19734D4}" destId="{C736B3B0-4955-4D79-A154-26067301248C}" srcOrd="1" destOrd="0" presId="urn:microsoft.com/office/officeart/2005/8/layout/vList3"/>
    <dgm:cxn modelId="{13BA6A32-ECF9-46BF-90CB-2F95ABC9D94E}" type="presParOf" srcId="{C1E5E462-4E08-43E0-9EB7-74AE69FA1B9B}" destId="{0CD0C02C-9D34-4A1F-8B7E-7A30C6338B03}" srcOrd="5" destOrd="0" presId="urn:microsoft.com/office/officeart/2005/8/layout/vList3"/>
    <dgm:cxn modelId="{1771E057-9924-4392-9204-4E86EAB3AF8A}" type="presParOf" srcId="{C1E5E462-4E08-43E0-9EB7-74AE69FA1B9B}" destId="{5A4E6CAC-2698-4CC5-B9CB-F4D49E6692C8}" srcOrd="6" destOrd="0" presId="urn:microsoft.com/office/officeart/2005/8/layout/vList3"/>
    <dgm:cxn modelId="{0526D3DA-EED8-4FC4-968B-0A540497C3F5}" type="presParOf" srcId="{5A4E6CAC-2698-4CC5-B9CB-F4D49E6692C8}" destId="{1F963602-6A84-48A7-800E-B764D396EE9B}" srcOrd="0" destOrd="0" presId="urn:microsoft.com/office/officeart/2005/8/layout/vList3"/>
    <dgm:cxn modelId="{3D2B966A-34C4-4808-BEEE-358C4C1805B2}" type="presParOf" srcId="{5A4E6CAC-2698-4CC5-B9CB-F4D49E6692C8}" destId="{BDBCC171-60B6-4BD0-94BF-573759B45F41}" srcOrd="1" destOrd="0" presId="urn:microsoft.com/office/officeart/2005/8/layout/vList3"/>
    <dgm:cxn modelId="{28466BD1-F891-4D54-9CD0-F8EFC7327EEA}" type="presParOf" srcId="{C1E5E462-4E08-43E0-9EB7-74AE69FA1B9B}" destId="{1D108654-64F8-4BC5-A9BC-FD0ADF839AE3}" srcOrd="7" destOrd="0" presId="urn:microsoft.com/office/officeart/2005/8/layout/vList3"/>
    <dgm:cxn modelId="{F22FCD14-BCB4-48B8-9456-1DE19960FD3A}" type="presParOf" srcId="{C1E5E462-4E08-43E0-9EB7-74AE69FA1B9B}" destId="{7B81199A-9756-453F-81E6-91E49D9D3280}" srcOrd="8" destOrd="0" presId="urn:microsoft.com/office/officeart/2005/8/layout/vList3"/>
    <dgm:cxn modelId="{9BE391A3-4B6B-4843-ADF7-106E61C22A88}" type="presParOf" srcId="{7B81199A-9756-453F-81E6-91E49D9D3280}" destId="{879412A4-4537-44A6-9A78-E0F9973AD347}" srcOrd="0" destOrd="0" presId="urn:microsoft.com/office/officeart/2005/8/layout/vList3"/>
    <dgm:cxn modelId="{6A2EDD8E-2802-40D3-B7F1-5246B037DB16}" type="presParOf" srcId="{7B81199A-9756-453F-81E6-91E49D9D3280}" destId="{22BF5F0F-ADF2-4F2E-B12C-11DF199D62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23AFD-A158-4924-97F2-A4FC4C64F6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51B1824-B389-4215-B149-67BDB54CF6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Основу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воспитания на всех  трех уровнях, начиная с дошкольного,  составляют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традиционные ценности российского общества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272FB-63AE-4739-AD13-E1B4D2E9CA32}" type="parTrans" cxnId="{E359D6C8-9D79-409C-AA5A-37E2F6F5DCE3}">
      <dgm:prSet/>
      <dgm:spPr/>
      <dgm:t>
        <a:bodyPr/>
        <a:lstStyle/>
        <a:p>
          <a:endParaRPr lang="ru-RU"/>
        </a:p>
      </dgm:t>
    </dgm:pt>
    <dgm:pt modelId="{4E6E4C5D-0E2A-40C9-9CFF-005116C73220}" type="sibTrans" cxnId="{E359D6C8-9D79-409C-AA5A-37E2F6F5DCE3}">
      <dgm:prSet/>
      <dgm:spPr/>
      <dgm:t>
        <a:bodyPr/>
        <a:lstStyle/>
        <a:p>
          <a:endParaRPr lang="ru-RU"/>
        </a:p>
      </dgm:t>
    </dgm:pt>
    <dgm:pt modelId="{C1E5E462-4E08-43E0-9EB7-74AE69FA1B9B}" type="pres">
      <dgm:prSet presAssocID="{D8C23AFD-A158-4924-97F2-A4FC4C64F6C5}" presName="linearFlow" presStyleCnt="0">
        <dgm:presLayoutVars>
          <dgm:dir/>
          <dgm:resizeHandles val="exact"/>
        </dgm:presLayoutVars>
      </dgm:prSet>
      <dgm:spPr/>
    </dgm:pt>
    <dgm:pt modelId="{59F520F9-206B-4365-A91C-6927F949B8E4}" type="pres">
      <dgm:prSet presAssocID="{F51B1824-B389-4215-B149-67BDB54CF6AF}" presName="composite" presStyleCnt="0"/>
      <dgm:spPr/>
    </dgm:pt>
    <dgm:pt modelId="{C031E74C-902B-47F4-80E8-B9B29DFF2524}" type="pres">
      <dgm:prSet presAssocID="{F51B1824-B389-4215-B149-67BDB54CF6AF}" presName="imgShp" presStyleLbl="fgImgPlace1" presStyleIdx="0" presStyleCnt="1" custAng="10800000" custFlipHor="1" custScaleX="42534" custScaleY="46007" custLinFactNeighborX="-46449" custLinFactNeighborY="-25686"/>
      <dgm:spPr>
        <a:noFill/>
        <a:ln>
          <a:noFill/>
        </a:ln>
      </dgm:spPr>
    </dgm:pt>
    <dgm:pt modelId="{8E49E43F-2EE2-4D54-9931-FD02F8F2AB4E}" type="pres">
      <dgm:prSet presAssocID="{F51B1824-B389-4215-B149-67BDB54CF6AF}" presName="txShp" presStyleLbl="node1" presStyleIdx="0" presStyleCnt="1" custScaleX="150376" custScaleY="98197" custLinFactNeighborX="1933" custLinFactNeighborY="-39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96ADA-D94A-446E-9536-58EFC539FF7E}" type="presOf" srcId="{D8C23AFD-A158-4924-97F2-A4FC4C64F6C5}" destId="{C1E5E462-4E08-43E0-9EB7-74AE69FA1B9B}" srcOrd="0" destOrd="0" presId="urn:microsoft.com/office/officeart/2005/8/layout/vList3"/>
    <dgm:cxn modelId="{E716266D-475B-4075-A05E-EF584475C764}" type="presOf" srcId="{F51B1824-B389-4215-B149-67BDB54CF6AF}" destId="{8E49E43F-2EE2-4D54-9931-FD02F8F2AB4E}" srcOrd="0" destOrd="0" presId="urn:microsoft.com/office/officeart/2005/8/layout/vList3"/>
    <dgm:cxn modelId="{E359D6C8-9D79-409C-AA5A-37E2F6F5DCE3}" srcId="{D8C23AFD-A158-4924-97F2-A4FC4C64F6C5}" destId="{F51B1824-B389-4215-B149-67BDB54CF6AF}" srcOrd="0" destOrd="0" parTransId="{B8C272FB-63AE-4739-AD13-E1B4D2E9CA32}" sibTransId="{4E6E4C5D-0E2A-40C9-9CFF-005116C73220}"/>
    <dgm:cxn modelId="{CD8C174C-3D85-4512-95BF-A4157E613191}" type="presParOf" srcId="{C1E5E462-4E08-43E0-9EB7-74AE69FA1B9B}" destId="{59F520F9-206B-4365-A91C-6927F949B8E4}" srcOrd="0" destOrd="0" presId="urn:microsoft.com/office/officeart/2005/8/layout/vList3"/>
    <dgm:cxn modelId="{4BBDBCC4-0BD4-4286-9A08-636C92045DAA}" type="presParOf" srcId="{59F520F9-206B-4365-A91C-6927F949B8E4}" destId="{C031E74C-902B-47F4-80E8-B9B29DFF2524}" srcOrd="0" destOrd="0" presId="urn:microsoft.com/office/officeart/2005/8/layout/vList3"/>
    <dgm:cxn modelId="{AC952C4E-709F-4246-89B5-7623A52326EA}" type="presParOf" srcId="{59F520F9-206B-4365-A91C-6927F949B8E4}" destId="{8E49E43F-2EE2-4D54-9931-FD02F8F2AB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E43F-2EE2-4D54-9931-FD02F8F2AB4E}">
      <dsp:nvSpPr>
        <dsp:cNvPr id="0" name=""/>
        <dsp:cNvSpPr/>
      </dsp:nvSpPr>
      <dsp:spPr>
        <a:xfrm rot="10800000">
          <a:off x="1521582" y="264"/>
          <a:ext cx="5292742" cy="753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/>
            <a:t>Соотношение ОП ДО и Рабочей программы воспитания</a:t>
          </a:r>
          <a:endParaRPr lang="ru-RU" sz="2100" kern="1200" dirty="0"/>
        </a:p>
      </dsp:txBody>
      <dsp:txXfrm rot="10800000">
        <a:off x="1710030" y="264"/>
        <a:ext cx="5104294" cy="753793"/>
      </dsp:txXfrm>
    </dsp:sp>
    <dsp:sp modelId="{C031E74C-902B-47F4-80E8-B9B29DFF2524}">
      <dsp:nvSpPr>
        <dsp:cNvPr id="0" name=""/>
        <dsp:cNvSpPr/>
      </dsp:nvSpPr>
      <dsp:spPr>
        <a:xfrm>
          <a:off x="1144685" y="264"/>
          <a:ext cx="753793" cy="75379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68635-BA9C-4DB3-8E20-9DB40B89A741}">
      <dsp:nvSpPr>
        <dsp:cNvPr id="0" name=""/>
        <dsp:cNvSpPr/>
      </dsp:nvSpPr>
      <dsp:spPr>
        <a:xfrm rot="10800000">
          <a:off x="1521582" y="979071"/>
          <a:ext cx="5292742" cy="753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Уклад</a:t>
          </a:r>
          <a:r>
            <a:rPr lang="ru-RU" sz="2100" kern="1200" baseline="0" dirty="0" smtClean="0"/>
            <a:t> образовательной организации </a:t>
          </a:r>
          <a:endParaRPr lang="ru-RU" sz="2100" kern="1200" dirty="0"/>
        </a:p>
      </dsp:txBody>
      <dsp:txXfrm rot="10800000">
        <a:off x="1710030" y="979071"/>
        <a:ext cx="5104294" cy="753793"/>
      </dsp:txXfrm>
    </dsp:sp>
    <dsp:sp modelId="{E204A82E-BBD3-432E-9429-9281E5B69C55}">
      <dsp:nvSpPr>
        <dsp:cNvPr id="0" name=""/>
        <dsp:cNvSpPr/>
      </dsp:nvSpPr>
      <dsp:spPr>
        <a:xfrm>
          <a:off x="1144685" y="979071"/>
          <a:ext cx="753793" cy="75379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6B3B0-4955-4D79-A154-26067301248C}">
      <dsp:nvSpPr>
        <dsp:cNvPr id="0" name=""/>
        <dsp:cNvSpPr/>
      </dsp:nvSpPr>
      <dsp:spPr>
        <a:xfrm rot="10800000">
          <a:off x="1521582" y="1957878"/>
          <a:ext cx="5292742" cy="753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Перспективное планирование</a:t>
          </a:r>
          <a:endParaRPr lang="ru-RU" sz="2100" kern="1200" dirty="0"/>
        </a:p>
      </dsp:txBody>
      <dsp:txXfrm rot="10800000">
        <a:off x="1710030" y="1957878"/>
        <a:ext cx="5104294" cy="753793"/>
      </dsp:txXfrm>
    </dsp:sp>
    <dsp:sp modelId="{CED2732A-FEFC-45B2-B0D4-02667A87967C}">
      <dsp:nvSpPr>
        <dsp:cNvPr id="0" name=""/>
        <dsp:cNvSpPr/>
      </dsp:nvSpPr>
      <dsp:spPr>
        <a:xfrm>
          <a:off x="1144685" y="1957878"/>
          <a:ext cx="753793" cy="75379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CC171-60B6-4BD0-94BF-573759B45F41}">
      <dsp:nvSpPr>
        <dsp:cNvPr id="0" name=""/>
        <dsp:cNvSpPr/>
      </dsp:nvSpPr>
      <dsp:spPr>
        <a:xfrm rot="10800000">
          <a:off x="1521582" y="2936684"/>
          <a:ext cx="5292742" cy="7537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Воспитывающая среда образовательной организации</a:t>
          </a:r>
          <a:endParaRPr lang="ru-RU" sz="2100" kern="1200" dirty="0"/>
        </a:p>
      </dsp:txBody>
      <dsp:txXfrm rot="10800000">
        <a:off x="1710030" y="2936684"/>
        <a:ext cx="5104294" cy="753793"/>
      </dsp:txXfrm>
    </dsp:sp>
    <dsp:sp modelId="{1F963602-6A84-48A7-800E-B764D396EE9B}">
      <dsp:nvSpPr>
        <dsp:cNvPr id="0" name=""/>
        <dsp:cNvSpPr/>
      </dsp:nvSpPr>
      <dsp:spPr>
        <a:xfrm>
          <a:off x="1144685" y="2936684"/>
          <a:ext cx="753793" cy="75379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F5F0F-ADF2-4F2E-B12C-11DF199D627C}">
      <dsp:nvSpPr>
        <dsp:cNvPr id="0" name=""/>
        <dsp:cNvSpPr/>
      </dsp:nvSpPr>
      <dsp:spPr>
        <a:xfrm rot="10800000">
          <a:off x="1521582" y="3915491"/>
          <a:ext cx="5292742" cy="8414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Социальное партнерство</a:t>
          </a:r>
          <a:endParaRPr lang="ru-RU" sz="2100" kern="1200" dirty="0"/>
        </a:p>
      </dsp:txBody>
      <dsp:txXfrm rot="10800000">
        <a:off x="1731943" y="3915491"/>
        <a:ext cx="5082381" cy="841444"/>
      </dsp:txXfrm>
    </dsp:sp>
    <dsp:sp modelId="{879412A4-4537-44A6-9A78-E0F9973AD347}">
      <dsp:nvSpPr>
        <dsp:cNvPr id="0" name=""/>
        <dsp:cNvSpPr/>
      </dsp:nvSpPr>
      <dsp:spPr>
        <a:xfrm>
          <a:off x="1144685" y="3959317"/>
          <a:ext cx="753793" cy="75379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E43F-2EE2-4D54-9931-FD02F8F2AB4E}">
      <dsp:nvSpPr>
        <dsp:cNvPr id="0" name=""/>
        <dsp:cNvSpPr/>
      </dsp:nvSpPr>
      <dsp:spPr>
        <a:xfrm rot="10800000">
          <a:off x="0" y="725650"/>
          <a:ext cx="4378364" cy="14388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1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Основу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воспитания на всех  трех уровнях, начиная с дошкольного,  составляют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традиционные ценности российского общества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9725" y="725650"/>
        <a:ext cx="4018639" cy="1438899"/>
      </dsp:txXfrm>
    </dsp:sp>
    <dsp:sp modelId="{C031E74C-902B-47F4-80E8-B9B29DFF2524}">
      <dsp:nvSpPr>
        <dsp:cNvPr id="0" name=""/>
        <dsp:cNvSpPr/>
      </dsp:nvSpPr>
      <dsp:spPr>
        <a:xfrm rot="10800000" flipH="1">
          <a:off x="0" y="1304686"/>
          <a:ext cx="623258" cy="67414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7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4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4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5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92F3-AF13-411E-BF32-B1253CB4C2E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F14D-BE82-4E19-8CB3-F4561D63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1912" y="301074"/>
            <a:ext cx="933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251 общеразвивающего вида с приоритетным осуществлением деятельности по художественно-эстетическому направлению развития детей»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№ 251)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2639794"/>
            <a:ext cx="11140751" cy="891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методическое объединение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красноярских дошкольников»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912" y="5227286"/>
            <a:ext cx="2542252" cy="774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82" y="6175893"/>
            <a:ext cx="204843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87896" y="230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дошкольного образования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Красноярском крае на период до 2025 года»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604494"/>
            <a:ext cx="10853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«Актуализация воспитательного потенциала  в системе  ДО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воспитательного потенциала «посредством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регионального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контекстов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следования принципам ценностного единства и сотрудничества во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 родителями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социокультурного окружения».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3567" y="4001294"/>
            <a:ext cx="895738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педагогических практик в области воспитания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1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420624"/>
            <a:ext cx="10256520" cy="5756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система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российского народа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 отражение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воспитательной работы ДОО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возрастными особенностями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7379929"/>
              </p:ext>
            </p:extLst>
          </p:nvPr>
        </p:nvGraphicFramePr>
        <p:xfrm>
          <a:off x="-914399" y="1736904"/>
          <a:ext cx="7959011" cy="475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8846" y="2528856"/>
            <a:ext cx="53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задает и удерживает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воспитания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участников образовательных отношений + субъектов социального окружения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8846" y="4970724"/>
            <a:ext cx="561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заложенные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846" y="1766907"/>
            <a:ext cx="547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воспитания реализуется в ходе освоения детьми всех образовательных областей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7507" y="3441481"/>
            <a:ext cx="5460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образовательной организации предполагает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ребенка и взрослого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активность взрослого приводит 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 ребенком собственного опыта переживания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171" y="5623886"/>
            <a:ext cx="545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дополнительное образование, акции, проектная деятельность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1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4359" y="204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воспитательной работы в ДОУ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54405629"/>
              </p:ext>
            </p:extLst>
          </p:nvPr>
        </p:nvGraphicFramePr>
        <p:xfrm>
          <a:off x="290456" y="2462335"/>
          <a:ext cx="4378363" cy="403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4359" y="1456329"/>
            <a:ext cx="1056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воспитательной деятельности в ДОУ -  основа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работы,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условие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целеустремлённости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труда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40941" y="2256937"/>
            <a:ext cx="6992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деятельность, направленная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социокультурных, духовно-нравственных ценностей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принятых в российском обществе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и норм поведения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человека, семьи, общества и государства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у обучающихся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патриотизма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гражданственности, уважения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РФ, природе и окружающей среде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7799" y="5816953"/>
            <a:ext cx="464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статьи 2 ФЗ от 29 декабря 2012 г. № 273-ФЗ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8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39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8200" y="1126350"/>
            <a:ext cx="10786186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2595"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переосмысления потенциала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воспитания дошкольников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МДОУ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содержание и практика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ООП ДО в части обращения к знаниям социокультурной среды города у детей и их родителей (законных представителей), педагогов при организации проектной, познавательно-исследовательской и социально-значимой полезной деятельности, способствующей становлению личностных качеств дошкольника, отражающих осознанное отношение к малой и большой Родине, и формированию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юного горожанина.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ОПДО в ЧФУ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компонента для формирования личности юного горожанина.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верифицированных  материалов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МДОУ по реализации регионального компонента. 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регионального компонента для реализации образовательной программы ДО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большом количестве исторических мест в городе у родителей и педагогов недостаточно сведений о достопримечательностях города, чтобы рассказать о них детям.   </a:t>
            </a:r>
          </a:p>
        </p:txBody>
      </p:sp>
    </p:spTree>
    <p:extLst>
      <p:ext uri="{BB962C8B-B14F-4D97-AF65-F5344CB8AC3E}">
        <p14:creationId xmlns:p14="http://schemas.microsoft.com/office/powerpoint/2010/main" val="245842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097" y="504686"/>
            <a:ext cx="6160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подпроект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«ЮНЫЙ ГОРОЖАНИН»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466" y="1825625"/>
            <a:ext cx="11283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формирование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вариативной части ОП ДО;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способствовать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формированию личности юного горожанина;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 использование со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циокультурного пространства города в качестве образовательной среды для формирования личности юного горожанина.</a:t>
            </a:r>
          </a:p>
          <a:p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030" y="4216738"/>
            <a:ext cx="5579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400 летний юбилей Красноярска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8" y="365125"/>
            <a:ext cx="10790420" cy="5974590"/>
          </a:xfrm>
        </p:spPr>
      </p:pic>
    </p:spTree>
    <p:extLst>
      <p:ext uri="{BB962C8B-B14F-4D97-AF65-F5344CB8AC3E}">
        <p14:creationId xmlns:p14="http://schemas.microsoft.com/office/powerpoint/2010/main" val="210161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Picture 2" descr="\\Desktop-spgt5bp\общая\3 этаж\МЦДО\Людмила Анатольевна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"/>
            <a:ext cx="12192528" cy="68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5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691"/>
            <a:ext cx="12192529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442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Планирование воспитательной работы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2024-11-18T09:23:16Z</dcterms:created>
  <dcterms:modified xsi:type="dcterms:W3CDTF">2024-12-24T05:51:08Z</dcterms:modified>
</cp:coreProperties>
</file>